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402" y="-7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09.06.2020 № 515 «Об утверждении Порядка предоставления субсидий из областного бюджета предприятиям пищевой и перерабатывающей промышленности агропромышленного комплекса на возмещение части затрат на приобретение высокотехнологичных машин, оборудования и специализированного транспорта»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предприятия пищевой и перерабатывающей промышленности агропромышленного комплекса, осуществляющие деятельность на территории Воронежской области и поставленные на учет в налоговых органах Воронежской области, которые фактически понесли затраты на приобретение высокотехнологичных машин, оборудования и специализированного транспорта, указанных в пункте 5 Порядка, соответствуют требованиям, установленным пунктом 10 Порядка*, и относятся к одной из категорий,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предусмотренной пунктом 4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5234591"/>
            <a:ext cx="26484942" cy="1987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7854769"/>
            <a:ext cx="26484943" cy="4998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15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3391504"/>
            <a:ext cx="14238514" cy="18265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5717396"/>
            <a:ext cx="14238514" cy="2438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не превышающий 10 рабочих дней с момента регистрации заявки)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8404780"/>
            <a:ext cx="9027417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в пункте 4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4" y="21683262"/>
            <a:ext cx="8981698" cy="2310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Запрос Департаментом документов, которые  находятся в распоряжении иных государственных органов,  в соответствии с пунктами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Порядка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рабочих дней с даты регистрации заявки)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определенными пунктом 15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несоблюдение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22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в соответствии со сводной бюджетной росписью и кассовым планом расходов областного бюджета.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30 рабочих дней с даты окончания подачи заявок)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результатов предоставления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01 апреля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>
            <a:off x="18127844" y="7188949"/>
            <a:ext cx="45719" cy="6658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52869" y="12819321"/>
            <a:ext cx="45719" cy="48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>
            <a:off x="18098588" y="15218086"/>
            <a:ext cx="45719" cy="41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945710"/>
            <a:ext cx="45719" cy="691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1878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8" y="8862646"/>
            <a:ext cx="32196504" cy="13012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в пункте 2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не привлекался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сельскохозяйственного назначения, установленного Постановлением Правительства Российской Федерации от 16.09.2020 № 1479 «Об утверждении Правил противопожарного режима в Российской Федерации», в году, предшествующем году получения субсидии.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3188246"/>
            <a:ext cx="32196505" cy="25415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подаче документов на получение субсидий на возмещение части затрат, понесенных на приобретение произведенных на территории Российской Федерации высокотехнологичных машин, оборудования и специализированного транспорта: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по форме согласно приложению № 2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и (или) контрактов на приобретение высокотехнологичных машин, оборудования и специализированного транспорта;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товарных накладных и (или) универсальных передаточных документов на приобретение высокотехнологичных машин, оборудования и специализированного транспорта;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актов о приемке выполненных работ и справок о стоимости выполненных работ и затрат (при проведении строительно-монтажных работ - по унифицированным формам № КС-2 и КС-3, утвержденным Постановлением Госкомстата России от 11.11.1999 № 100, при монтаже - в произвольной форме) (предоставляются только в случае наличия договора генерального подряда в составе прикладываемых к заявке документов);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документов на приобретение высокотехнологичных машин, оборудования и специализированного транспорта;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одной из унифицированных форм первичной учетной документации по учету основных средств, утвержденных Постановлением Госкомстата России от 21.01.2003 № 7: № ОС-1 (акт о приеме-передаче объекта основных средств (кроме зданий, сооружений), № ОС-1б (акт о приеме-передаче групп объектов основных средств (кроме зданий, сооружений), № ОС-3 (акт о приеме-сдаче отремонтированных, реконструированных, модернизированных объектов основных средств), № ОС-15 (акт о приеме-передаче оборудования в монтаж);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паспортов и свидетельств о регистрации специализированного транспорта, зарегистрированного в установленном порядке на участника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одного из следующих отчетов за год, предшествующий году подачи документов: «Основные сведения о деятельности организации» по форме № 1-предприятие (кроме субъектов малого предпринимательства), «Сведения о производстве продукции малым предприятием» по форме № ПМ-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субъектов малого предпринимательства), «Сведения о производстве продукции микропредприятием» по форме № МП (микро)-натура (для микропредприятий).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отбора вправе предоставить на приобретенные высокотехнологичные машины, оборудование и специализированный транспорт имеющиеся копии сертификатов соответствия, одобрений типа транспортного средства, деклараций о соответствии;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подаче документов на получение субсидий на возмещение части затрат, понесенных на приобретение произведенных за пределами территории Российской Федерации высокотехнологичных машин и оборудования: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по форме согласно приложению № 3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и (или) контрактов на приобретение высокотехнологичных машин и оборудования;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товарных накладных и (или) универсальных передаточных документов, и (или) грузовых таможенных деклараций, и (или) таможенных деклараций на приобретение высокотехнологичных машин и оборудования;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актов о приемке выполненных работ и справок о стоимости выполненных работ и затрат (при проведении строительно-монтажных работ - по унифицированным формам № КС-2 и КС-3, утвержденным Постановлением Госкомстата России от 11.11.1999 № 100, при монтаже - в произвольной форме) (предоставляются только в случае наличия договора генерального подряда в составе прикладываемых к заявке документов), платежных документов на приобретение высокотехнологичных машин и оборудования;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открытие и исполнение аккредитива на оплату строительно-монтажных работ, приобретение высокотехнологичных машин и оборудования на цели предоставления субсидий (в случае открытия аккредитива);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паспортов импортной сделки и (или) деклараций соответствия, и (или) сертификатов происхождения (соответствия), и (или) спецификаций поставки оборудования, и (или) технических паспортов;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унифицированных форм ОС-1, и (или) ОС-1б, и (или) ОС-3, и (или) ОС-15;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одного из следующих отчетов за год, предшествующий году подачи документов (при условии формирования такой отчетности): «Основные сведения о деятельности организации» по форме № 1-предприятие (кроме субъектов малого предпринимательства), «Сведения о производстве продукции малым предприятием» по форме № ПМ-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субъектов малого предпринимательства), «Сведения о производстве продукции микропредприятием» по форме № МП (микро)-натура (для микропредприятий);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прироста выручки от реализации продукции за пределы территории Российской Федерации по итогам года предоставления субсидии по форме согласно приложению № 4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таможенных деклараций, и (или) товарных транспортных накладных, подтверждающих факт реализации продукции за пределы территории Российской Федерации в году, предшествующем году предоставления субсидий (при наличии), и году предоставления субсидий.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4176126"/>
            <a:ext cx="32196504" cy="37721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возмещение фактически понесенных предприятиями пищевой и перерабатывающей промышленности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агропромышленного комплекса затрат на приобретение высокотехнологичных машин, оборудования и специализированного транспорта в рамках реализации государственной программы Воронежской области «Развитие сельского хозяйства, производства пищевых продуктов и инфраструктуры агропродовольственного рынка»,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постановлением правительства Воронежской области от 13.12.2013 № 1088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2018</Words>
  <Application>Microsoft Office PowerPoint</Application>
  <PresentationFormat>Произвольный</PresentationFormat>
  <Paragraphs>101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Копылова Татьяна Юрьевна</cp:lastModifiedBy>
  <cp:revision>81</cp:revision>
  <cp:lastPrinted>2021-08-11T09:50:44Z</cp:lastPrinted>
  <dcterms:created xsi:type="dcterms:W3CDTF">2021-08-10T14:20:26Z</dcterms:created>
  <dcterms:modified xsi:type="dcterms:W3CDTF">2021-09-28T11:44:32Z</dcterms:modified>
</cp:coreProperties>
</file>